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6" r:id="rId3"/>
    <p:sldId id="275" r:id="rId4"/>
    <p:sldId id="268" r:id="rId5"/>
    <p:sldId id="267" r:id="rId6"/>
    <p:sldId id="258" r:id="rId7"/>
    <p:sldId id="262" r:id="rId8"/>
    <p:sldId id="277" r:id="rId9"/>
    <p:sldId id="278" r:id="rId1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87" autoAdjust="0"/>
    <p:restoredTop sz="86364" autoAdjust="0"/>
  </p:normalViewPr>
  <p:slideViewPr>
    <p:cSldViewPr showGuides="1">
      <p:cViewPr varScale="1">
        <p:scale>
          <a:sx n="133" d="100"/>
          <a:sy n="133" d="100"/>
        </p:scale>
        <p:origin x="-17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80309-D394-4603-952C-15513FB58136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0BAAF-989D-4E36-9FCE-63F0C5EFDDAB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0BAAF-989D-4E36-9FCE-63F0C5EFDDAB}" type="slidenum">
              <a:rPr lang="sv-SE" smtClean="0"/>
              <a:pPr/>
              <a:t>5</a:t>
            </a:fld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0BAAF-989D-4E36-9FCE-63F0C5EFDDAB}" type="slidenum">
              <a:rPr lang="sv-SE" smtClean="0"/>
              <a:pPr/>
              <a:t>6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3A32-3F15-41BB-A0E4-D224BF2F3A9E}" type="datetimeFigureOut">
              <a:rPr lang="sv-SE" smtClean="0"/>
              <a:pPr/>
              <a:t>2012-04-24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NUL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9600" i="1" dirty="0" smtClean="0">
                <a:latin typeface="Edwardian Script ITC" pitchFamily="66" charset="0"/>
              </a:rPr>
              <a:t>Eiraskolans bibliotek</a:t>
            </a:r>
            <a:endParaRPr lang="sv-SE" sz="9600" i="1" dirty="0">
              <a:latin typeface="Edwardian Script ITC" pitchFamily="66" charset="0"/>
            </a:endParaRPr>
          </a:p>
        </p:txBody>
      </p:sp>
      <p:pic>
        <p:nvPicPr>
          <p:cNvPr id="1026" name="Picture 2" descr="\\Ad.stockholm.se\cli-home\ca2home035\aa14460\Documents\bild bibliotek 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912768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\\Ad.stockholm.se\cli-home\ca2home035\aa14460\Documents\bild bibliotek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7376368" cy="4632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.stockholm.se\cli-home\ca2home035\aa14460\Documents\bild bibliotek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Ad.stockholm.se\cli-home\ca2home035\aa14460\Documents\bild bibliotek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Ad.stockholm.se\cli-home\ca2home035\aa14460\Documents\bild bibliotek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056784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Ad.stockholm.se\cli-home\ca2home035\aa14460\Documents\My Pictures\Pim bilder\bibliotekets ettahylla.JPG"/>
          <p:cNvPicPr>
            <a:picLocks noChangeAspect="1" noChangeArrowheads="1"/>
          </p:cNvPicPr>
          <p:nvPr/>
        </p:nvPicPr>
        <p:blipFill>
          <a:blip r:embed="rId3" cstate="print"/>
          <a:srcRect t="19989" r="21785"/>
          <a:stretch>
            <a:fillRect/>
          </a:stretch>
        </p:blipFill>
        <p:spPr bwMode="auto">
          <a:xfrm rot="5400000">
            <a:off x="1943707" y="1088740"/>
            <a:ext cx="6408712" cy="4896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Ad.stockholm.se\cli-home\ca2home035\aa14460\Documents\My Pictures\Pim bilder\bild 2.JPG"/>
          <p:cNvPicPr>
            <a:picLocks noChangeAspect="1" noChangeArrowheads="1"/>
          </p:cNvPicPr>
          <p:nvPr/>
        </p:nvPicPr>
        <p:blipFill>
          <a:blip r:embed="rId3" cstate="print"/>
          <a:srcRect t="15709"/>
          <a:stretch>
            <a:fillRect/>
          </a:stretch>
        </p:blipFill>
        <p:spPr bwMode="auto">
          <a:xfrm rot="5400000">
            <a:off x="1835695" y="1052738"/>
            <a:ext cx="5976666" cy="4968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Ad.stockholm.se\cli-home\ca2home035\aa14460\Documents\My Pictures\Pim bilder\lässtund i biblioteket.JPG"/>
          <p:cNvPicPr>
            <a:picLocks noChangeAspect="1" noChangeArrowheads="1"/>
          </p:cNvPicPr>
          <p:nvPr/>
        </p:nvPicPr>
        <p:blipFill>
          <a:blip r:embed="rId2" cstate="print"/>
          <a:srcRect l="24000" t="13099"/>
          <a:stretch>
            <a:fillRect/>
          </a:stretch>
        </p:blipFill>
        <p:spPr bwMode="auto">
          <a:xfrm rot="5400000">
            <a:off x="1907704" y="548680"/>
            <a:ext cx="5112567" cy="6120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Ad.stockholm.se\cli-home\ca2home035\aa14460\Documents\bild bibliotek 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\\Ad.stockholm.se\cli-home\ca2home035\aa14460\Documents\bild bibliotek 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C:\Users\AA14460\AppData\Local\Microsoft\Windows\Temporary Internet Files\Content.Word\bild 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269855"/>
            <a:ext cx="5760720" cy="4318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npassat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FF0000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tockholm Stad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</TotalTime>
  <Words>4</Words>
  <Application>Microsoft Office PowerPoint</Application>
  <PresentationFormat>Bildspel på skärmen (4:3)</PresentationFormat>
  <Paragraphs>3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0" baseType="lpstr">
      <vt:lpstr>Blank</vt:lpstr>
      <vt:lpstr>Eiraskolans bibliotek</vt:lpstr>
      <vt:lpstr>Bild 2</vt:lpstr>
      <vt:lpstr>Bild 3</vt:lpstr>
      <vt:lpstr>Bild 4</vt:lpstr>
      <vt:lpstr>Bild 5</vt:lpstr>
      <vt:lpstr>Bild 6</vt:lpstr>
      <vt:lpstr>Bild 7</vt:lpstr>
      <vt:lpstr>Bild 8</vt:lpstr>
      <vt:lpstr>Bild 9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AA14460</dc:creator>
  <cp:lastModifiedBy>AA14460</cp:lastModifiedBy>
  <cp:revision>14</cp:revision>
  <dcterms:created xsi:type="dcterms:W3CDTF">2012-04-23T13:33:26Z</dcterms:created>
  <dcterms:modified xsi:type="dcterms:W3CDTF">2012-04-24T11:45:22Z</dcterms:modified>
</cp:coreProperties>
</file>